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33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99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5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78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41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58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83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892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47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8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5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7DC7-CED7-4F64-8A97-693C58E1542E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BF4D-DDD2-428E-A456-395CFF041D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3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777634" y="334112"/>
            <a:ext cx="4443126" cy="5723792"/>
            <a:chOff x="209902" y="773723"/>
            <a:chExt cx="4443126" cy="5723792"/>
          </a:xfrm>
        </p:grpSpPr>
        <p:pic>
          <p:nvPicPr>
            <p:cNvPr id="4" name="그림 3" descr="60-20190827-0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4615" y="1807551"/>
              <a:ext cx="3658413" cy="4689964"/>
            </a:xfrm>
            <a:prstGeom prst="rect">
              <a:avLst/>
            </a:prstGeom>
          </p:spPr>
        </p:pic>
        <p:cxnSp>
          <p:nvCxnSpPr>
            <p:cNvPr id="10" name="직선 연결선 9"/>
            <p:cNvCxnSpPr/>
            <p:nvPr/>
          </p:nvCxnSpPr>
          <p:spPr>
            <a:xfrm>
              <a:off x="2127738" y="773723"/>
              <a:ext cx="8793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4337538" y="773723"/>
              <a:ext cx="8793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>
              <a:off x="2136531" y="1327638"/>
              <a:ext cx="218928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85800" y="1872762"/>
              <a:ext cx="2545373" cy="35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290146" y="5172808"/>
              <a:ext cx="1846386" cy="586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>
              <a:off x="1081454" y="1907931"/>
              <a:ext cx="43961" cy="329418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9902" y="3482743"/>
              <a:ext cx="11968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</a:t>
              </a:r>
              <a:r>
                <a:rPr lang="ko-KR" altLang="en-US" dirty="0" smtClean="0"/>
                <a:t>단</a:t>
              </a:r>
              <a:r>
                <a:rPr lang="en-US" altLang="ko-KR" dirty="0" smtClean="0"/>
                <a:t>700</a:t>
              </a:r>
            </a:p>
            <a:p>
              <a:r>
                <a:rPr lang="en-US" altLang="ko-KR" dirty="0" smtClean="0"/>
                <a:t>4</a:t>
              </a:r>
              <a:r>
                <a:rPr lang="ko-KR" altLang="en-US" dirty="0" smtClean="0"/>
                <a:t>단</a:t>
              </a:r>
              <a:r>
                <a:rPr lang="en-US" altLang="ko-KR" dirty="0" smtClean="0"/>
                <a:t>990</a:t>
              </a:r>
              <a:endParaRPr lang="ko-KR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53863" y="972227"/>
              <a:ext cx="63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550</a:t>
              </a:r>
              <a:endParaRPr lang="ko-KR" altLang="en-US" dirty="0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7094554" y="532616"/>
            <a:ext cx="4403669" cy="4949420"/>
            <a:chOff x="6966438" y="1287990"/>
            <a:chExt cx="4403669" cy="4949420"/>
          </a:xfrm>
        </p:grpSpPr>
        <p:pic>
          <p:nvPicPr>
            <p:cNvPr id="24" name="그림 23" descr="04-20190827-00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7599" y="2373923"/>
              <a:ext cx="3582508" cy="3863487"/>
            </a:xfrm>
            <a:prstGeom prst="rect">
              <a:avLst/>
            </a:prstGeom>
          </p:spPr>
        </p:pic>
        <p:cxnSp>
          <p:nvCxnSpPr>
            <p:cNvPr id="25" name="직선 연결선 24"/>
            <p:cNvCxnSpPr/>
            <p:nvPr/>
          </p:nvCxnSpPr>
          <p:spPr>
            <a:xfrm>
              <a:off x="9023838" y="1310053"/>
              <a:ext cx="8793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10881946" y="1310053"/>
              <a:ext cx="8793" cy="16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641498" y="1287990"/>
              <a:ext cx="63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500</a:t>
              </a:r>
              <a:endParaRPr lang="ko-KR" altLang="en-US" dirty="0"/>
            </a:p>
          </p:txBody>
        </p:sp>
        <p:cxnSp>
          <p:nvCxnSpPr>
            <p:cNvPr id="29" name="직선 화살표 연결선 28"/>
            <p:cNvCxnSpPr/>
            <p:nvPr/>
          </p:nvCxnSpPr>
          <p:spPr>
            <a:xfrm>
              <a:off x="9023838" y="1726223"/>
              <a:ext cx="1858108" cy="58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H="1">
              <a:off x="6966438" y="2535115"/>
              <a:ext cx="2545373" cy="35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7218485" y="4911969"/>
              <a:ext cx="1733550" cy="20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/>
            <p:nvPr/>
          </p:nvCxnSpPr>
          <p:spPr>
            <a:xfrm>
              <a:off x="8239124" y="2535115"/>
              <a:ext cx="0" cy="237685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512753" y="3483760"/>
              <a:ext cx="63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530</a:t>
              </a:r>
              <a:endParaRPr lang="ko-KR" altLang="en-US" dirty="0"/>
            </a:p>
          </p:txBody>
        </p:sp>
      </p:grpSp>
      <p:cxnSp>
        <p:nvCxnSpPr>
          <p:cNvPr id="3" name="직선 연결선 2"/>
          <p:cNvCxnSpPr/>
          <p:nvPr/>
        </p:nvCxnSpPr>
        <p:spPr>
          <a:xfrm>
            <a:off x="3798905" y="5978769"/>
            <a:ext cx="896187" cy="65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5145734" y="5482036"/>
            <a:ext cx="896187" cy="65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flipH="1">
            <a:off x="1099038" y="5482036"/>
            <a:ext cx="1521070" cy="49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H="1">
            <a:off x="2063541" y="5974446"/>
            <a:ext cx="1521070" cy="49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 flipV="1">
            <a:off x="4051092" y="5730402"/>
            <a:ext cx="1321008" cy="422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1781071" y="5772563"/>
            <a:ext cx="669708" cy="5348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22598" y="6057904"/>
            <a:ext cx="63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477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45782" y="6014630"/>
            <a:ext cx="63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435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16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2019-11-30T02:48:06Z</dcterms:created>
  <dcterms:modified xsi:type="dcterms:W3CDTF">2020-11-17T04:24:16Z</dcterms:modified>
</cp:coreProperties>
</file>